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3" r:id="rId1"/>
    <p:sldMasterId id="2147483660" r:id="rId2"/>
  </p:sldMasterIdLst>
  <p:handoutMasterIdLst>
    <p:handoutMasterId r:id="rId9"/>
  </p:handoutMasterIdLst>
  <p:sldIdLst>
    <p:sldId id="270" r:id="rId3"/>
    <p:sldId id="271" r:id="rId4"/>
    <p:sldId id="275" r:id="rId5"/>
    <p:sldId id="272" r:id="rId6"/>
    <p:sldId id="273" r:id="rId7"/>
    <p:sldId id="274" r:id="rId8"/>
  </p:sldIdLst>
  <p:sldSz cx="12192000" cy="6858000"/>
  <p:notesSz cx="6858000" cy="9144000"/>
  <p:embeddedFontLst>
    <p:embeddedFont>
      <p:font typeface="Trebuchet MS" pitchFamily="34" charset="0"/>
      <p:regular r:id="rId10"/>
      <p:bold r:id="rId11"/>
      <p:italic r:id="rId12"/>
      <p:boldItalic r:id="rId13"/>
    </p:embeddedFont>
    <p:embeddedFont>
      <p:font typeface="Helios" charset="0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Akrobat Bold" charset="-52"/>
      <p:bold r:id="rId19"/>
    </p:embeddedFont>
    <p:embeddedFont>
      <p:font typeface="Muller Bold" charset="-52"/>
      <p:bold r:id="rId20"/>
    </p:embeddedFont>
    <p:embeddedFont>
      <p:font typeface="Roboto" charset="0"/>
      <p:regular r:id="rId21"/>
    </p:embeddedFont>
    <p:embeddedFont>
      <p:font typeface="Muller Regular" charset="-52"/>
      <p:regular r:id="rId22"/>
    </p:embeddedFont>
    <p:embeddedFont>
      <p:font typeface="맑은 고딕" pitchFamily="34" charset="-127"/>
      <p:regular r:id="rId23"/>
      <p:bold r:id="rId24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302B"/>
    <a:srgbClr val="EA6413"/>
    <a:srgbClr val="E7362C"/>
    <a:srgbClr val="CC112C"/>
    <a:srgbClr val="EA6511"/>
    <a:srgbClr val="F5E3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61" autoAdjust="0"/>
    <p:restoredTop sz="94660"/>
  </p:normalViewPr>
  <p:slideViewPr>
    <p:cSldViewPr snapToGrid="0">
      <p:cViewPr>
        <p:scale>
          <a:sx n="97" d="100"/>
          <a:sy n="97" d="100"/>
        </p:scale>
        <p:origin x="-276" y="-3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82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font" Target="fonts/font12.fntdata"/><Relationship Id="rId7" Type="http://schemas.openxmlformats.org/officeDocument/2006/relationships/slide" Target="slides/slide5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3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00EF86A6-749F-9B41-2B2C-CB1A20B8C14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F110067A-ECC9-BD96-A555-B7C68226EF2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5C2F5A-2ADB-4359-B252-A5B8E13796E4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C203D6F2-1841-6422-890D-B6B4DA592C6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E7F26156-3682-54C5-080B-971516D28EB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E8DFAE-C046-4196-84D2-E55E38C738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37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sv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Relationship Id="rId9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.sv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7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7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7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5FE4ED-90F3-BFF5-8CA4-8A2CAFF42B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8AEBA08-09C8-169E-28AA-E0D23419B8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9B7BFB2-DA00-07F2-6DB7-5E177B4BE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A622E50-FE07-5054-2CF3-076532553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3E05F2F-CBFF-247E-DE7A-1E253C38D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932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9A71BE-6CEE-2F76-EDF5-A05AC3DDB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9B6E0899-2B46-FE43-7DB3-1784B460BA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4626FBD-9D2B-77F8-8718-5696D5CEE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6DE69F7-846E-9EDA-2CD5-191695484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791CF68-5A70-976A-8EEA-FDE3C1BEC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299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E7732A1D-2124-EC45-2B02-4CE0DE033D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4BD10807-DA32-09C3-0590-2A38DA5D41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6D980B5-5B19-5BD8-0E12-EEAD3AA5B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F6FC284-64AC-6205-D24D-48F39C4DE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3F6CA1E-438C-A93C-A61E-5742E0FFB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304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20F4917-76B8-0FCA-06DB-14E7E47B3B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039451" y="114029"/>
            <a:ext cx="1267135" cy="1267135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FC94A75D-85AD-041E-A829-99859CC63DA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9216"/>
            <a:ext cx="12192000" cy="2749757"/>
          </a:xfrm>
          <a:prstGeom prst="rect">
            <a:avLst/>
          </a:prstGeom>
        </p:spPr>
      </p:pic>
      <p:sp>
        <p:nvSpPr>
          <p:cNvPr id="33" name="Равнобедренный треугольник 32">
            <a:extLst>
              <a:ext uri="{FF2B5EF4-FFF2-40B4-BE49-F238E27FC236}">
                <a16:creationId xmlns:a16="http://schemas.microsoft.com/office/drawing/2014/main" xmlns="" id="{08DD9B19-8975-9E00-9B8E-F7A1F9B17987}"/>
              </a:ext>
            </a:extLst>
          </p:cNvPr>
          <p:cNvSpPr/>
          <p:nvPr userDrawn="1"/>
        </p:nvSpPr>
        <p:spPr>
          <a:xfrm>
            <a:off x="10739951" y="5584833"/>
            <a:ext cx="1452049" cy="1273167"/>
          </a:xfrm>
          <a:prstGeom prst="triangle">
            <a:avLst>
              <a:gd name="adj" fmla="val 100000"/>
            </a:avLst>
          </a:prstGeom>
          <a:blipFill dpi="0" rotWithShape="0">
            <a:blip r:embed="rId5"/>
            <a:srcRect/>
            <a:stretch>
              <a:fillRect r="135000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pic>
        <p:nvPicPr>
          <p:cNvPr id="41" name="Рисунок 40">
            <a:extLst>
              <a:ext uri="{FF2B5EF4-FFF2-40B4-BE49-F238E27FC236}">
                <a16:creationId xmlns:a16="http://schemas.microsoft.com/office/drawing/2014/main" xmlns="" id="{F9573E3F-3063-3CB0-0A68-9FC69FBE8FE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70" r="29573" b="9656"/>
          <a:stretch/>
        </p:blipFill>
        <p:spPr>
          <a:xfrm rot="8100000">
            <a:off x="11053787" y="6137486"/>
            <a:ext cx="1737679" cy="902286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xmlns="" id="{C257E9A3-205D-C460-D280-C471EB5523C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70" r="29573" b="9656"/>
          <a:stretch/>
        </p:blipFill>
        <p:spPr>
          <a:xfrm rot="8100000" flipH="1" flipV="1">
            <a:off x="-635899" y="-168685"/>
            <a:ext cx="1737679" cy="902286"/>
          </a:xfrm>
          <a:prstGeom prst="rect">
            <a:avLst/>
          </a:prstGeom>
        </p:spPr>
      </p:pic>
      <p:sp>
        <p:nvSpPr>
          <p:cNvPr id="52" name="Заголовок 51">
            <a:extLst>
              <a:ext uri="{FF2B5EF4-FFF2-40B4-BE49-F238E27FC236}">
                <a16:creationId xmlns:a16="http://schemas.microsoft.com/office/drawing/2014/main" xmlns="" id="{1EBA0D14-83A4-D00E-01CB-99496770CBD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0" y="2401312"/>
            <a:ext cx="12192000" cy="1325563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F5E3C4"/>
                </a:solidFill>
                <a:latin typeface="Akrobat Bold" panose="00000800000000000000" pitchFamily="50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156085F-1C2F-351A-E74E-BBFBDC7FCB8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 t="4551"/>
          <a:stretch/>
        </p:blipFill>
        <p:spPr>
          <a:xfrm>
            <a:off x="5711203" y="29140"/>
            <a:ext cx="851402" cy="1452051"/>
          </a:xfrm>
          <a:prstGeom prst="rect">
            <a:avLst/>
          </a:prstGeom>
        </p:spPr>
      </p:pic>
      <p:grpSp>
        <p:nvGrpSpPr>
          <p:cNvPr id="13" name="Группа 12">
            <a:extLst>
              <a:ext uri="{FF2B5EF4-FFF2-40B4-BE49-F238E27FC236}">
                <a16:creationId xmlns:a16="http://schemas.microsoft.com/office/drawing/2014/main" xmlns="" id="{D8A1FF31-BBD2-BE28-9507-1E571ED2BBB8}"/>
              </a:ext>
            </a:extLst>
          </p:cNvPr>
          <p:cNvGrpSpPr/>
          <p:nvPr userDrawn="1"/>
        </p:nvGrpSpPr>
        <p:grpSpPr>
          <a:xfrm>
            <a:off x="3458886" y="200924"/>
            <a:ext cx="2542532" cy="1108483"/>
            <a:chOff x="3458886" y="200924"/>
            <a:chExt cx="2542532" cy="1108483"/>
          </a:xfrm>
        </p:grpSpPr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xmlns="" id="{3FDCD826-B2D2-44F5-635B-448591E53DD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8886" y="200924"/>
              <a:ext cx="1030669" cy="1108483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943458BF-34BA-8D54-0FCA-D90BA93ED8E7}"/>
                </a:ext>
              </a:extLst>
            </p:cNvPr>
            <p:cNvSpPr txBox="1"/>
            <p:nvPr userDrawn="1"/>
          </p:nvSpPr>
          <p:spPr>
            <a:xfrm>
              <a:off x="4402197" y="407959"/>
              <a:ext cx="159922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МИНИСТЕРСТВО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ОБРАЗОВАНИЯ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И НАУКИ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КУРСКОЙ 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ОБЛАСТИ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835643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основно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47761979-D36E-0CF7-89C1-CA412B82E8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20957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E72947CC-5EA1-D4A4-08B9-B39319F670B9}"/>
              </a:ext>
            </a:extLst>
          </p:cNvPr>
          <p:cNvGrpSpPr/>
          <p:nvPr userDrawn="1"/>
        </p:nvGrpSpPr>
        <p:grpSpPr>
          <a:xfrm>
            <a:off x="91282" y="62594"/>
            <a:ext cx="2542532" cy="1108483"/>
            <a:chOff x="3458886" y="200924"/>
            <a:chExt cx="2542532" cy="1108483"/>
          </a:xfrm>
        </p:grpSpPr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xmlns="" id="{3DC7EF34-228C-D1E0-4500-A0FDBB3FF1C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8886" y="200924"/>
              <a:ext cx="1030669" cy="1108483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4FA056E6-41EA-244E-C560-B90D2BE4441F}"/>
                </a:ext>
              </a:extLst>
            </p:cNvPr>
            <p:cNvSpPr txBox="1"/>
            <p:nvPr userDrawn="1"/>
          </p:nvSpPr>
          <p:spPr>
            <a:xfrm>
              <a:off x="4402197" y="407959"/>
              <a:ext cx="159922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МИНИСТЕРСТВО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ОБРАЗОВАНИЯ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И НАУКИ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КУРСКОЙ 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ОБЛАСТИ</a:t>
              </a:r>
            </a:p>
          </p:txBody>
        </p:sp>
      </p:grp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A916C038-2F0A-B2DF-7F0A-AC9C4A1FBF7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596546" y="79149"/>
            <a:ext cx="1141807" cy="1141807"/>
          </a:xfrm>
          <a:prstGeom prst="rect">
            <a:avLst/>
          </a:prstGeom>
        </p:spPr>
      </p:pic>
      <p:cxnSp>
        <p:nvCxnSpPr>
          <p:cNvPr id="6" name="직선 연결선 17">
            <a:extLst>
              <a:ext uri="{FF2B5EF4-FFF2-40B4-BE49-F238E27FC236}">
                <a16:creationId xmlns:a16="http://schemas.microsoft.com/office/drawing/2014/main" xmlns="" id="{0EC55EFD-BB0D-2FDC-3A68-26D553F54C6D}"/>
              </a:ext>
            </a:extLst>
          </p:cNvPr>
          <p:cNvCxnSpPr/>
          <p:nvPr userDrawn="1"/>
        </p:nvCxnSpPr>
        <p:spPr>
          <a:xfrm>
            <a:off x="426000" y="6354953"/>
            <a:ext cx="11340000" cy="0"/>
          </a:xfrm>
          <a:prstGeom prst="line">
            <a:avLst/>
          </a:prstGeom>
          <a:ln w="88900">
            <a:solidFill>
              <a:srgbClr val="E736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298F2C31-2CF5-5339-8D94-BDCA6EF760C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398862" y="-58450"/>
            <a:ext cx="755860" cy="1350573"/>
          </a:xfrm>
          <a:prstGeom prst="rect">
            <a:avLst/>
          </a:prstGeom>
        </p:spPr>
      </p:pic>
      <p:sp>
        <p:nvSpPr>
          <p:cNvPr id="26" name="Заголовок 25">
            <a:extLst>
              <a:ext uri="{FF2B5EF4-FFF2-40B4-BE49-F238E27FC236}">
                <a16:creationId xmlns:a16="http://schemas.microsoft.com/office/drawing/2014/main" xmlns="" id="{4CB52D90-1CF9-7AE1-E4BF-BF2E638B8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9848" y="286984"/>
            <a:ext cx="5434413" cy="644127"/>
          </a:xfrm>
          <a:prstGeom prst="rect">
            <a:avLst/>
          </a:prstGeom>
        </p:spPr>
        <p:txBody>
          <a:bodyPr/>
          <a:lstStyle>
            <a:lvl1pPr>
              <a:defRPr>
                <a:ln>
                  <a:noFill/>
                </a:ln>
                <a:solidFill>
                  <a:srgbClr val="F5E3C4"/>
                </a:solidFill>
                <a:latin typeface="Akrobat Bold" panose="00000800000000000000" pitchFamily="50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082325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макет с заполнител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17">
            <a:extLst>
              <a:ext uri="{FF2B5EF4-FFF2-40B4-BE49-F238E27FC236}">
                <a16:creationId xmlns:a16="http://schemas.microsoft.com/office/drawing/2014/main" xmlns="" id="{0EC55EFD-BB0D-2FDC-3A68-26D553F54C6D}"/>
              </a:ext>
            </a:extLst>
          </p:cNvPr>
          <p:cNvCxnSpPr/>
          <p:nvPr userDrawn="1"/>
        </p:nvCxnSpPr>
        <p:spPr>
          <a:xfrm>
            <a:off x="426000" y="6354953"/>
            <a:ext cx="11340000" cy="0"/>
          </a:xfrm>
          <a:prstGeom prst="line">
            <a:avLst/>
          </a:prstGeom>
          <a:ln w="88900">
            <a:solidFill>
              <a:srgbClr val="E736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47761979-D36E-0CF7-89C1-CA412B82E8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2095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298F2C31-2CF5-5339-8D94-BDCA6EF760C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398862" y="-58450"/>
            <a:ext cx="755860" cy="1350573"/>
          </a:xfrm>
          <a:prstGeom prst="rect">
            <a:avLst/>
          </a:prstGeom>
        </p:spPr>
      </p:pic>
      <p:sp>
        <p:nvSpPr>
          <p:cNvPr id="26" name="Заголовок 25">
            <a:extLst>
              <a:ext uri="{FF2B5EF4-FFF2-40B4-BE49-F238E27FC236}">
                <a16:creationId xmlns:a16="http://schemas.microsoft.com/office/drawing/2014/main" xmlns="" id="{4CB52D90-1CF9-7AE1-E4BF-BF2E638B8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9848" y="286984"/>
            <a:ext cx="5434413" cy="644127"/>
          </a:xfrm>
          <a:prstGeom prst="rect">
            <a:avLst/>
          </a:prstGeom>
        </p:spPr>
        <p:txBody>
          <a:bodyPr/>
          <a:lstStyle>
            <a:lvl1pPr>
              <a:defRPr>
                <a:ln>
                  <a:noFill/>
                </a:ln>
                <a:solidFill>
                  <a:srgbClr val="F5E3C4"/>
                </a:solidFill>
                <a:latin typeface="Akrobat Bold" panose="00000800000000000000" pitchFamily="50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28" name="Объект 27">
            <a:extLst>
              <a:ext uri="{FF2B5EF4-FFF2-40B4-BE49-F238E27FC236}">
                <a16:creationId xmlns:a16="http://schemas.microsoft.com/office/drawing/2014/main" xmlns="" id="{39BC2229-F94F-7106-6B14-569EA992457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26000" y="1579572"/>
            <a:ext cx="11340000" cy="9615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Helios" panose="04010500000000000000" pitchFamily="82" charset="0"/>
              </a:defRPr>
            </a:lvl1pPr>
          </a:lstStyle>
          <a:p>
            <a:pPr lvl="0"/>
            <a:endParaRPr lang="ru-RU" dirty="0"/>
          </a:p>
        </p:txBody>
      </p:sp>
      <p:sp>
        <p:nvSpPr>
          <p:cNvPr id="31" name="Объект 27">
            <a:extLst>
              <a:ext uri="{FF2B5EF4-FFF2-40B4-BE49-F238E27FC236}">
                <a16:creationId xmlns:a16="http://schemas.microsoft.com/office/drawing/2014/main" xmlns="" id="{BE45E34D-0131-459B-4974-5D4F61CAAF3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26000" y="3013654"/>
            <a:ext cx="11340000" cy="9615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Helios" panose="04010500000000000000" pitchFamily="82" charset="0"/>
              </a:defRPr>
            </a:lvl1pPr>
          </a:lstStyle>
          <a:p>
            <a:pPr lvl="0"/>
            <a:endParaRPr lang="ru-RU" dirty="0"/>
          </a:p>
        </p:txBody>
      </p:sp>
      <p:sp>
        <p:nvSpPr>
          <p:cNvPr id="32" name="Объект 27">
            <a:extLst>
              <a:ext uri="{FF2B5EF4-FFF2-40B4-BE49-F238E27FC236}">
                <a16:creationId xmlns:a16="http://schemas.microsoft.com/office/drawing/2014/main" xmlns="" id="{7228BCB4-EC03-6C1D-C008-27C2E6E7829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26000" y="4447736"/>
            <a:ext cx="11340000" cy="9615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Helios" panose="04010500000000000000" pitchFamily="82" charset="0"/>
              </a:defRPr>
            </a:lvl1pPr>
          </a:lstStyle>
          <a:p>
            <a:pPr lvl="0"/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E45768DB-B4C0-0650-8440-A52E85AFC2A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0596546" y="79149"/>
            <a:ext cx="1141807" cy="1141807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9A962746-720F-7CA5-4B6A-F621B1DDE707}"/>
              </a:ext>
            </a:extLst>
          </p:cNvPr>
          <p:cNvGrpSpPr/>
          <p:nvPr userDrawn="1"/>
        </p:nvGrpSpPr>
        <p:grpSpPr>
          <a:xfrm>
            <a:off x="91282" y="62594"/>
            <a:ext cx="2542532" cy="1108483"/>
            <a:chOff x="3458886" y="200924"/>
            <a:chExt cx="2542532" cy="1108483"/>
          </a:xfrm>
        </p:grpSpPr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xmlns="" id="{3C47B92B-A303-B4A4-71FF-069F1C9D496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8886" y="200924"/>
              <a:ext cx="1030669" cy="1108483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E0004FDF-4290-36EF-6324-836DC4667D19}"/>
                </a:ext>
              </a:extLst>
            </p:cNvPr>
            <p:cNvSpPr txBox="1"/>
            <p:nvPr userDrawn="1"/>
          </p:nvSpPr>
          <p:spPr>
            <a:xfrm>
              <a:off x="4402197" y="407959"/>
              <a:ext cx="159922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МИНИСТЕРСТВО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ОБРАЗОВАНИЯ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И НАУКИ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КУРСКОЙ 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ОБЛАСТИ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05898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 с изображением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17">
            <a:extLst>
              <a:ext uri="{FF2B5EF4-FFF2-40B4-BE49-F238E27FC236}">
                <a16:creationId xmlns:a16="http://schemas.microsoft.com/office/drawing/2014/main" xmlns="" id="{0EC55EFD-BB0D-2FDC-3A68-26D553F54C6D}"/>
              </a:ext>
            </a:extLst>
          </p:cNvPr>
          <p:cNvCxnSpPr/>
          <p:nvPr userDrawn="1"/>
        </p:nvCxnSpPr>
        <p:spPr>
          <a:xfrm>
            <a:off x="426000" y="6354953"/>
            <a:ext cx="11340000" cy="0"/>
          </a:xfrm>
          <a:prstGeom prst="line">
            <a:avLst/>
          </a:prstGeom>
          <a:ln w="88900">
            <a:solidFill>
              <a:srgbClr val="E736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47761979-D36E-0CF7-89C1-CA412B82E8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2095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298F2C31-2CF5-5339-8D94-BDCA6EF760C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398862" y="-58450"/>
            <a:ext cx="755860" cy="1350573"/>
          </a:xfrm>
          <a:prstGeom prst="rect">
            <a:avLst/>
          </a:prstGeom>
        </p:spPr>
      </p:pic>
      <p:sp>
        <p:nvSpPr>
          <p:cNvPr id="26" name="Заголовок 25">
            <a:extLst>
              <a:ext uri="{FF2B5EF4-FFF2-40B4-BE49-F238E27FC236}">
                <a16:creationId xmlns:a16="http://schemas.microsoft.com/office/drawing/2014/main" xmlns="" id="{4CB52D90-1CF9-7AE1-E4BF-BF2E638B8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9848" y="286984"/>
            <a:ext cx="5434413" cy="644127"/>
          </a:xfrm>
          <a:prstGeom prst="rect">
            <a:avLst/>
          </a:prstGeom>
        </p:spPr>
        <p:txBody>
          <a:bodyPr/>
          <a:lstStyle>
            <a:lvl1pPr>
              <a:defRPr>
                <a:ln>
                  <a:noFill/>
                </a:ln>
                <a:solidFill>
                  <a:srgbClr val="F5E3C4"/>
                </a:solidFill>
                <a:latin typeface="Akrobat Bold" panose="00000800000000000000" pitchFamily="50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2" name="그림 개체 틀 4">
            <a:extLst>
              <a:ext uri="{FF2B5EF4-FFF2-40B4-BE49-F238E27FC236}">
                <a16:creationId xmlns:a16="http://schemas.microsoft.com/office/drawing/2014/main" xmlns="" id="{C58CF909-33AE-4E96-D1CD-45DA5B3E694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93657" y="1282051"/>
            <a:ext cx="3424930" cy="4913860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 lIns="90000" tIns="828000" anchor="ctr" anchorCtr="1"/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altLang="ko-KR" dirty="0"/>
              <a:t>Добавьте изображение</a:t>
            </a:r>
            <a:endParaRPr lang="ko-KR" altLang="en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1101515-44B2-B4F5-D595-9E2E7F96406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0596546" y="79149"/>
            <a:ext cx="1141807" cy="1141807"/>
          </a:xfrm>
          <a:prstGeom prst="rect">
            <a:avLst/>
          </a:prstGeom>
        </p:spPr>
      </p:pic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8E77673C-89C2-5F1E-43FF-DEB1E6B65DFE}"/>
              </a:ext>
            </a:extLst>
          </p:cNvPr>
          <p:cNvGrpSpPr/>
          <p:nvPr userDrawn="1"/>
        </p:nvGrpSpPr>
        <p:grpSpPr>
          <a:xfrm>
            <a:off x="91282" y="62594"/>
            <a:ext cx="2542532" cy="1108483"/>
            <a:chOff x="3458886" y="200924"/>
            <a:chExt cx="2542532" cy="1108483"/>
          </a:xfrm>
        </p:grpSpPr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xmlns="" id="{6A6DCE61-13BD-1837-9080-DFD7719EF1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8886" y="200924"/>
              <a:ext cx="1030669" cy="1108483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8CD7E5D8-953B-6BC6-3D1C-BB9375078886}"/>
                </a:ext>
              </a:extLst>
            </p:cNvPr>
            <p:cNvSpPr txBox="1"/>
            <p:nvPr userDrawn="1"/>
          </p:nvSpPr>
          <p:spPr>
            <a:xfrm>
              <a:off x="4402197" y="407959"/>
              <a:ext cx="159922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МИНИСТЕРСТВО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ОБРАЗОВАНИЯ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И НАУКИ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КУРСКОЙ 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ОБЛАСТИ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93256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17">
            <a:extLst>
              <a:ext uri="{FF2B5EF4-FFF2-40B4-BE49-F238E27FC236}">
                <a16:creationId xmlns:a16="http://schemas.microsoft.com/office/drawing/2014/main" xmlns="" id="{0EC55EFD-BB0D-2FDC-3A68-26D553F54C6D}"/>
              </a:ext>
            </a:extLst>
          </p:cNvPr>
          <p:cNvCxnSpPr/>
          <p:nvPr userDrawn="1"/>
        </p:nvCxnSpPr>
        <p:spPr>
          <a:xfrm>
            <a:off x="426000" y="6354953"/>
            <a:ext cx="11340000" cy="0"/>
          </a:xfrm>
          <a:prstGeom prst="line">
            <a:avLst/>
          </a:prstGeom>
          <a:ln w="88900">
            <a:solidFill>
              <a:srgbClr val="E736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47761979-D36E-0CF7-89C1-CA412B82E8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2095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298F2C31-2CF5-5339-8D94-BDCA6EF760C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398862" y="-58450"/>
            <a:ext cx="755860" cy="1350573"/>
          </a:xfrm>
          <a:prstGeom prst="rect">
            <a:avLst/>
          </a:prstGeom>
        </p:spPr>
      </p:pic>
      <p:sp>
        <p:nvSpPr>
          <p:cNvPr id="26" name="Заголовок 25">
            <a:extLst>
              <a:ext uri="{FF2B5EF4-FFF2-40B4-BE49-F238E27FC236}">
                <a16:creationId xmlns:a16="http://schemas.microsoft.com/office/drawing/2014/main" xmlns="" id="{4CB52D90-1CF9-7AE1-E4BF-BF2E638B8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9848" y="286984"/>
            <a:ext cx="5434413" cy="644127"/>
          </a:xfrm>
          <a:prstGeom prst="rect">
            <a:avLst/>
          </a:prstGeom>
        </p:spPr>
        <p:txBody>
          <a:bodyPr/>
          <a:lstStyle>
            <a:lvl1pPr>
              <a:defRPr>
                <a:ln>
                  <a:noFill/>
                </a:ln>
                <a:solidFill>
                  <a:srgbClr val="F5E3C4"/>
                </a:solidFill>
                <a:latin typeface="Akrobat Bold" panose="00000800000000000000" pitchFamily="50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xmlns="" id="{C1764498-646B-8D8E-2B98-084A4B83195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31848" y="2422953"/>
            <a:ext cx="2630555" cy="2632057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tIns="720000" anchor="ctr" anchorCtr="1"/>
          <a:lstStyle>
            <a:lvl1pPr marL="228600" marR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ko-KR" altLang="en-US" sz="1000">
                <a:latin typeface="Roboto" panose="02000000000000000000" pitchFamily="2" charset="0"/>
              </a:defRPr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altLang="ko-KR" dirty="0"/>
              <a:t>Добавьте изображение</a:t>
            </a:r>
            <a:endParaRPr lang="ko-KR" altLang="en-US" dirty="0"/>
          </a:p>
        </p:txBody>
      </p:sp>
      <p:sp>
        <p:nvSpPr>
          <p:cNvPr id="3" name="직사각형 9">
            <a:extLst>
              <a:ext uri="{FF2B5EF4-FFF2-40B4-BE49-F238E27FC236}">
                <a16:creationId xmlns:a16="http://schemas.microsoft.com/office/drawing/2014/main" xmlns="" id="{F4E51524-7B2C-C7DC-C2E7-4F8675FA5499}"/>
              </a:ext>
            </a:extLst>
          </p:cNvPr>
          <p:cNvSpPr/>
          <p:nvPr userDrawn="1"/>
        </p:nvSpPr>
        <p:spPr>
          <a:xfrm>
            <a:off x="3463967" y="2422953"/>
            <a:ext cx="7896102" cy="2632057"/>
          </a:xfrm>
          <a:prstGeom prst="rect">
            <a:avLst/>
          </a:prstGeom>
          <a:solidFill>
            <a:srgbClr val="E7362C"/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86400" tIns="45720" rIns="864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74CECA9-0CD9-C2B7-D8FF-49E9A8F6576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0596546" y="79149"/>
            <a:ext cx="1141807" cy="1141807"/>
          </a:xfrm>
          <a:prstGeom prst="rect">
            <a:avLst/>
          </a:prstGeom>
        </p:spPr>
      </p:pic>
      <p:grpSp>
        <p:nvGrpSpPr>
          <p:cNvPr id="7" name="Группа 6">
            <a:extLst>
              <a:ext uri="{FF2B5EF4-FFF2-40B4-BE49-F238E27FC236}">
                <a16:creationId xmlns:a16="http://schemas.microsoft.com/office/drawing/2014/main" xmlns="" id="{F8DE704D-D49C-CE0E-3AD8-C631C3F54964}"/>
              </a:ext>
            </a:extLst>
          </p:cNvPr>
          <p:cNvGrpSpPr/>
          <p:nvPr userDrawn="1"/>
        </p:nvGrpSpPr>
        <p:grpSpPr>
          <a:xfrm>
            <a:off x="91282" y="62594"/>
            <a:ext cx="2542532" cy="1108483"/>
            <a:chOff x="3458886" y="200924"/>
            <a:chExt cx="2542532" cy="1108483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xmlns="" id="{0F7E2906-E664-C343-8B23-B0ED4E23A0D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8886" y="200924"/>
              <a:ext cx="1030669" cy="1108483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BA59FED5-F826-CDBD-A5AD-5D3F9663C7E3}"/>
                </a:ext>
              </a:extLst>
            </p:cNvPr>
            <p:cNvSpPr txBox="1"/>
            <p:nvPr userDrawn="1"/>
          </p:nvSpPr>
          <p:spPr>
            <a:xfrm>
              <a:off x="4402197" y="407959"/>
              <a:ext cx="159922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МИНИСТЕРСТВО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ОБРАЗОВАНИЯ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И НАУКИ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КУРСКОЙ 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ОБЛАСТИ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9908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4DB73E3-2208-3415-526D-E597CA86E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CD6A9F0-64FE-9D03-FD69-C351037A82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735E2F2-2C16-CBB4-5B51-71AD94702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99E0FE8-EB23-B689-B56A-AA872DBC8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2184819-5BF7-3CDF-CF8C-E42244434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633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46CD969-4E54-3833-9FE6-68A91B422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774B7C3-CB88-EF43-B410-2DD637909D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FB0D23F-7CEC-46D0-53EA-3B4A3DABC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AA608F8-614E-3634-6169-1E2F1D923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E10D9F6-0E7E-F9A7-1AA9-5E2C2A2CB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837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A6418DC-A3DF-676A-9B95-4C06C5327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FBB9EF3-CB1F-A24C-006D-04CF22072A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8402A84-AE05-80A2-2ECD-31254D0ACA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1A3E25E-1E8B-6CD0-4F59-2CF727491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DFD5B73-C608-813E-FC12-3FFB99E828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E14DC59-3134-635A-B39E-905B98888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719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375EB19-087E-2B56-E05D-2C12F232FD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FDB323D-C056-A694-E527-36E6A42786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A730E64-490E-D94D-17EA-9C944C8E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37FF6D9C-D0D3-4829-9410-850383C90A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48CD1348-E0CF-2754-83D8-8748EF9B20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28E24AD4-2D79-CFF5-4E77-4447D0DB2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F3E5AEE-E6A4-89B9-B839-23EA2A3D43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5A81AEB8-6662-E451-E00B-B68469FC0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082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465D9B-49C6-908B-EEE2-B0267AA65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44B25B0E-3780-A37C-6DF6-9BA56E7F9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AEB5EEE7-7DD3-8C15-3C16-1B0E9B2EC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60249A4-553B-B3D6-8239-D2084C8E1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471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70E24E00-E5DC-FE93-0CFB-B7841793D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D76A7894-1AE9-59BB-E4C1-4B42AAF64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DF960DE-E8F8-A88E-01F7-685EBEA6D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953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4DF7110-417A-628A-226E-2F1CFD9B4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F1EA2F3-E51B-B2C3-265A-8D578CB3B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6C7531A5-2A50-1A94-3BEC-8DD09F0141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D6D27CF-CAC6-4834-DEE3-B909FD499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EDAC7DB-F9D5-B802-21B2-41C37DFB8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1748B17-2B4E-A8C1-DBDD-88F1FF679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498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EF05F18-42D8-5496-AD7E-BC9FE4487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691AF3F-CA69-78DF-E4B1-0DEE50A714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5B14EDD-E402-5647-C43F-7F82278FA0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4369F71-1665-5CFF-51FD-22449663B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A8378DA-6BC1-C9E8-1254-F817CEA91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C24A182-E564-BEDF-6566-7483141C2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435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B3D63BE-F795-FB56-2ADE-C66FA486A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F1E64F6-DB6B-7125-6B02-F739B8098C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58A4CB7-371E-9379-B9CF-A6159EAE94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94DF9-1078-459E-9FE3-D6981B42CDE8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C044AE6-A260-9B7C-4F5C-2B2C25168D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BFD238C-094B-559E-AFB2-04AD490D4D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011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2070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5" r:id="rId2"/>
    <p:sldLayoutId id="2147483661" r:id="rId3"/>
    <p:sldLayoutId id="2147483677" r:id="rId4"/>
    <p:sldLayoutId id="214748367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sv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.sv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&#1057;&#1077;&#1084;&#1080;&#1085;&#1072;&#1088;%20&#1040;&#1090;&#1090;&#1077;&#1089;&#1090;&#1072;&#1094;&#1080;&#1103;.pptx" TargetMode="External"/><Relationship Id="rId3" Type="http://schemas.openxmlformats.org/officeDocument/2006/relationships/image" Target="../media/image6.png"/><Relationship Id="rId7" Type="http://schemas.openxmlformats.org/officeDocument/2006/relationships/image" Target="../media/image7.sv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.png"/><Relationship Id="rId7" Type="http://schemas.openxmlformats.org/officeDocument/2006/relationships/image" Target="../media/image7.sv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image" Target="../media/image7.sv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7.sv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E8BCB403-D902-2DD7-7FF9-07E2AE79E3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039451" y="114029"/>
            <a:ext cx="1267135" cy="126713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EA86A93-2372-6643-90DE-1313FC60E6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9216"/>
            <a:ext cx="12192000" cy="2749757"/>
          </a:xfrm>
          <a:prstGeom prst="rect">
            <a:avLst/>
          </a:prstGeom>
        </p:spPr>
      </p:pic>
      <p:sp>
        <p:nvSpPr>
          <p:cNvPr id="4" name="Равнобедренный треугольник 3">
            <a:extLst>
              <a:ext uri="{FF2B5EF4-FFF2-40B4-BE49-F238E27FC236}">
                <a16:creationId xmlns:a16="http://schemas.microsoft.com/office/drawing/2014/main" xmlns="" id="{3B85D8EB-0BC5-4117-3E61-6EF47243B70D}"/>
              </a:ext>
            </a:extLst>
          </p:cNvPr>
          <p:cNvSpPr/>
          <p:nvPr/>
        </p:nvSpPr>
        <p:spPr>
          <a:xfrm>
            <a:off x="10739951" y="5584833"/>
            <a:ext cx="1452049" cy="1273167"/>
          </a:xfrm>
          <a:prstGeom prst="triangle">
            <a:avLst>
              <a:gd name="adj" fmla="val 100000"/>
            </a:avLst>
          </a:prstGeom>
          <a:blipFill dpi="0" rotWithShape="0">
            <a:blip r:embed="rId5"/>
            <a:srcRect/>
            <a:stretch>
              <a:fillRect r="135000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DB078CA-72C1-FB0B-F738-E0D0D9A440F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70" r="29573" b="9656"/>
          <a:stretch/>
        </p:blipFill>
        <p:spPr>
          <a:xfrm rot="8100000">
            <a:off x="11053787" y="6137486"/>
            <a:ext cx="1737679" cy="90228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F5B7F3D-C33F-6545-5966-651D73BDE97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70" r="29573" b="9656"/>
          <a:stretch/>
        </p:blipFill>
        <p:spPr>
          <a:xfrm rot="8100000" flipH="1" flipV="1">
            <a:off x="-635899" y="-168685"/>
            <a:ext cx="1737679" cy="902286"/>
          </a:xfrm>
          <a:prstGeom prst="rect">
            <a:avLst/>
          </a:prstGeom>
        </p:spPr>
      </p:pic>
      <p:sp>
        <p:nvSpPr>
          <p:cNvPr id="7" name="Заголовок 51">
            <a:extLst>
              <a:ext uri="{FF2B5EF4-FFF2-40B4-BE49-F238E27FC236}">
                <a16:creationId xmlns:a16="http://schemas.microsoft.com/office/drawing/2014/main" xmlns="" id="{22C2B85B-AA98-DD18-02B4-D6C468E7A446}"/>
              </a:ext>
            </a:extLst>
          </p:cNvPr>
          <p:cNvSpPr txBox="1">
            <a:spLocks/>
          </p:cNvSpPr>
          <p:nvPr/>
        </p:nvSpPr>
        <p:spPr>
          <a:xfrm>
            <a:off x="0" y="2401312"/>
            <a:ext cx="12192000" cy="1325563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F5E3C4"/>
                </a:solidFill>
                <a:latin typeface="Akrobat Bold" panose="00000800000000000000" pitchFamily="50" charset="-52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1FCD6059-9629-D631-A933-C5909BBF65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 t="4551"/>
          <a:stretch/>
        </p:blipFill>
        <p:spPr>
          <a:xfrm>
            <a:off x="5711203" y="29140"/>
            <a:ext cx="851402" cy="1452051"/>
          </a:xfrm>
          <a:prstGeom prst="rect">
            <a:avLst/>
          </a:prstGeom>
        </p:spPr>
      </p:pic>
      <p:grpSp>
        <p:nvGrpSpPr>
          <p:cNvPr id="9" name="Группа 8">
            <a:extLst>
              <a:ext uri="{FF2B5EF4-FFF2-40B4-BE49-F238E27FC236}">
                <a16:creationId xmlns:a16="http://schemas.microsoft.com/office/drawing/2014/main" xmlns="" id="{20508975-1B0E-05F8-71B7-2090C6A2B0A4}"/>
              </a:ext>
            </a:extLst>
          </p:cNvPr>
          <p:cNvGrpSpPr/>
          <p:nvPr/>
        </p:nvGrpSpPr>
        <p:grpSpPr>
          <a:xfrm>
            <a:off x="3458886" y="200924"/>
            <a:ext cx="2542532" cy="1108483"/>
            <a:chOff x="3458886" y="200924"/>
            <a:chExt cx="2542532" cy="1108483"/>
          </a:xfrm>
        </p:grpSpPr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xmlns="" id="{2A008509-E151-AECA-AE97-5E11EED612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8886" y="200924"/>
              <a:ext cx="1030669" cy="1108483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C208DFAD-BB26-17C8-3897-E0C072259B51}"/>
                </a:ext>
              </a:extLst>
            </p:cNvPr>
            <p:cNvSpPr txBox="1"/>
            <p:nvPr userDrawn="1"/>
          </p:nvSpPr>
          <p:spPr>
            <a:xfrm>
              <a:off x="4402197" y="407959"/>
              <a:ext cx="159922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МИНИСТЕРСТВО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ОБРАЗОВАНИЯ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И НАУКИ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КУРСКОЙ 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ОБЛАСТИ</a:t>
              </a: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1022555" y="1689216"/>
            <a:ext cx="996670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«Результативность педагога – предметника профессиональных образовательных организаций сферы культуры и искусства. </a:t>
            </a:r>
            <a:endParaRPr lang="ru-RU" sz="3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Проблемы</a:t>
            </a:r>
            <a:r>
              <a:rPr lang="ru-RU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Пути решения»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153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60B94BAD-6A95-27F1-BCE1-47CE4767F1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20957"/>
          </a:xfrm>
          <a:prstGeom prst="rect">
            <a:avLst/>
          </a:prstGeom>
        </p:spPr>
      </p:pic>
      <p:grpSp>
        <p:nvGrpSpPr>
          <p:cNvPr id="3" name="Группа 2">
            <a:extLst>
              <a:ext uri="{FF2B5EF4-FFF2-40B4-BE49-F238E27FC236}">
                <a16:creationId xmlns:a16="http://schemas.microsoft.com/office/drawing/2014/main" xmlns="" id="{72967A2B-3746-5E9C-841D-2898FA106CC6}"/>
              </a:ext>
            </a:extLst>
          </p:cNvPr>
          <p:cNvGrpSpPr/>
          <p:nvPr/>
        </p:nvGrpSpPr>
        <p:grpSpPr>
          <a:xfrm>
            <a:off x="91282" y="62594"/>
            <a:ext cx="2542532" cy="1108483"/>
            <a:chOff x="3458886" y="200924"/>
            <a:chExt cx="2542532" cy="1108483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xmlns="" id="{2CDEE5F0-AF11-6AB3-AD14-5EEE41A5F4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8886" y="200924"/>
              <a:ext cx="1030669" cy="1108483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74BADF79-4F99-0C89-CDE0-DB86F4D07644}"/>
                </a:ext>
              </a:extLst>
            </p:cNvPr>
            <p:cNvSpPr txBox="1"/>
            <p:nvPr userDrawn="1"/>
          </p:nvSpPr>
          <p:spPr>
            <a:xfrm>
              <a:off x="4402197" y="407959"/>
              <a:ext cx="159922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МИНИСТЕРСТВО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ОБРАЗОВАНИЯ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И НАУКИ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КУРСКОЙ 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ОБЛАСТИ</a:t>
              </a:r>
            </a:p>
          </p:txBody>
        </p:sp>
      </p:grp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676D2B4-FE8B-31B6-B5D6-E30A6CDFA0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596546" y="79149"/>
            <a:ext cx="1141807" cy="1141807"/>
          </a:xfrm>
          <a:prstGeom prst="rect">
            <a:avLst/>
          </a:prstGeom>
        </p:spPr>
      </p:pic>
      <p:cxnSp>
        <p:nvCxnSpPr>
          <p:cNvPr id="7" name="직선 연결선 17">
            <a:extLst>
              <a:ext uri="{FF2B5EF4-FFF2-40B4-BE49-F238E27FC236}">
                <a16:creationId xmlns:a16="http://schemas.microsoft.com/office/drawing/2014/main" xmlns="" id="{2FDFF1BD-6FBE-E962-BBBA-774A83141BA1}"/>
              </a:ext>
            </a:extLst>
          </p:cNvPr>
          <p:cNvCxnSpPr/>
          <p:nvPr/>
        </p:nvCxnSpPr>
        <p:spPr>
          <a:xfrm>
            <a:off x="426000" y="6354953"/>
            <a:ext cx="11340000" cy="0"/>
          </a:xfrm>
          <a:prstGeom prst="line">
            <a:avLst/>
          </a:prstGeom>
          <a:ln w="88900">
            <a:solidFill>
              <a:srgbClr val="E736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158942F-CFFB-8038-E571-FA232F8F31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398862" y="-58450"/>
            <a:ext cx="755860" cy="1350573"/>
          </a:xfrm>
          <a:prstGeom prst="rect">
            <a:avLst/>
          </a:prstGeom>
        </p:spPr>
      </p:pic>
      <p:sp>
        <p:nvSpPr>
          <p:cNvPr id="9" name="Заголовок 25">
            <a:extLst>
              <a:ext uri="{FF2B5EF4-FFF2-40B4-BE49-F238E27FC236}">
                <a16:creationId xmlns:a16="http://schemas.microsoft.com/office/drawing/2014/main" xmlns="" id="{8E554001-251E-626A-9472-8E911EEC5933}"/>
              </a:ext>
            </a:extLst>
          </p:cNvPr>
          <p:cNvSpPr txBox="1">
            <a:spLocks/>
          </p:cNvSpPr>
          <p:nvPr/>
        </p:nvSpPr>
        <p:spPr>
          <a:xfrm>
            <a:off x="2224015" y="-81659"/>
            <a:ext cx="5434413" cy="64412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ln>
                  <a:noFill/>
                </a:ln>
                <a:solidFill>
                  <a:srgbClr val="F5E3C4"/>
                </a:solidFill>
                <a:latin typeface="Akrobat Bold" panose="00000800000000000000" pitchFamily="50" charset="-52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Тематика выступлений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06245" y="1513091"/>
            <a:ext cx="10284542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/>
                <a:ea typeface="Trebuchet MS"/>
                <a:cs typeface="Trebuchet MS"/>
              </a:rPr>
              <a:t>Историческое просвещение обучающихся. «Концепция исторического просвещения в образовательных организациях</a:t>
            </a:r>
            <a:r>
              <a:rPr lang="ru-RU" dirty="0" smtClean="0">
                <a:latin typeface="Times New Roman"/>
                <a:ea typeface="Trebuchet MS"/>
                <a:cs typeface="Trebuchet MS"/>
              </a:rPr>
              <a:t>». </a:t>
            </a:r>
            <a:endParaRPr lang="ru-RU" sz="1400" dirty="0">
              <a:latin typeface="Trebuchet MS"/>
              <a:ea typeface="Trebuchet MS"/>
              <a:cs typeface="Trebuchet MS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/>
                <a:ea typeface="Trebuchet MS"/>
                <a:cs typeface="Trebuchet MS"/>
              </a:rPr>
              <a:t>Функциональная грамотность/формирование «гибких навыков» средствами предметов гуманитарного цикла.</a:t>
            </a:r>
            <a:endParaRPr lang="ru-RU" sz="1400" dirty="0">
              <a:latin typeface="Trebuchet MS"/>
              <a:ea typeface="Trebuchet MS"/>
              <a:cs typeface="Trebuchet MS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/>
                <a:ea typeface="Trebuchet MS"/>
                <a:cs typeface="Trebuchet MS"/>
              </a:rPr>
              <a:t>Культурно-просветительская деятельность в урочной и внеурочной деятельности.</a:t>
            </a:r>
            <a:endParaRPr lang="ru-RU" sz="1400" dirty="0">
              <a:latin typeface="Trebuchet MS"/>
              <a:ea typeface="Trebuchet MS"/>
              <a:cs typeface="Trebuchet MS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/>
                <a:ea typeface="Trebuchet MS"/>
                <a:cs typeface="Trebuchet MS"/>
              </a:rPr>
              <a:t>Подготовка к ЕГЭ по истории и обществознанию.</a:t>
            </a:r>
            <a:endParaRPr lang="ru-RU" sz="1400" dirty="0">
              <a:latin typeface="Trebuchet MS"/>
              <a:ea typeface="Trebuchet MS"/>
              <a:cs typeface="Trebuchet MS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/>
                <a:ea typeface="Trebuchet MS"/>
                <a:cs typeface="Trebuchet MS"/>
              </a:rPr>
              <a:t>Методика работы с новыми учебниками истории</a:t>
            </a:r>
            <a:r>
              <a:rPr lang="ru-RU" dirty="0" smtClean="0">
                <a:latin typeface="Times New Roman"/>
                <a:ea typeface="Trebuchet MS"/>
                <a:cs typeface="Trebuchet MS"/>
              </a:rPr>
              <a:t>.</a:t>
            </a:r>
            <a:endParaRPr lang="ru-RU" dirty="0">
              <a:latin typeface="Times New Roman"/>
              <a:ea typeface="Trebuchet MS"/>
              <a:cs typeface="Trebuchet MS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 smtClean="0">
                <a:effectLst/>
                <a:latin typeface="Times New Roman"/>
                <a:ea typeface="Trebuchet MS"/>
                <a:cs typeface="Trebuchet MS"/>
              </a:rPr>
              <a:t>Краеведческая тематика. «Я-курянин».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 smtClean="0">
                <a:latin typeface="Times New Roman"/>
                <a:ea typeface="Trebuchet MS"/>
                <a:cs typeface="Trebuchet MS"/>
              </a:rPr>
              <a:t> </a:t>
            </a:r>
            <a:r>
              <a:rPr lang="ru-RU" dirty="0" smtClean="0">
                <a:effectLst/>
                <a:latin typeface="Times New Roman"/>
                <a:ea typeface="Trebuchet MS"/>
                <a:cs typeface="Trebuchet MS"/>
              </a:rPr>
              <a:t> </a:t>
            </a:r>
            <a:endParaRPr lang="ru-RU" dirty="0">
              <a:effectLst/>
              <a:latin typeface="Trebuchet MS"/>
              <a:ea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525603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60B94BAD-6A95-27F1-BCE1-47CE4767F1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20957"/>
          </a:xfrm>
          <a:prstGeom prst="rect">
            <a:avLst/>
          </a:prstGeom>
        </p:spPr>
      </p:pic>
      <p:grpSp>
        <p:nvGrpSpPr>
          <p:cNvPr id="3" name="Группа 2">
            <a:extLst>
              <a:ext uri="{FF2B5EF4-FFF2-40B4-BE49-F238E27FC236}">
                <a16:creationId xmlns:a16="http://schemas.microsoft.com/office/drawing/2014/main" xmlns="" id="{72967A2B-3746-5E9C-841D-2898FA106CC6}"/>
              </a:ext>
            </a:extLst>
          </p:cNvPr>
          <p:cNvGrpSpPr/>
          <p:nvPr/>
        </p:nvGrpSpPr>
        <p:grpSpPr>
          <a:xfrm>
            <a:off x="91282" y="62594"/>
            <a:ext cx="2542532" cy="1108483"/>
            <a:chOff x="3458886" y="200924"/>
            <a:chExt cx="2542532" cy="1108483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xmlns="" id="{2CDEE5F0-AF11-6AB3-AD14-5EEE41A5F4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8886" y="200924"/>
              <a:ext cx="1030669" cy="1108483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74BADF79-4F99-0C89-CDE0-DB86F4D07644}"/>
                </a:ext>
              </a:extLst>
            </p:cNvPr>
            <p:cNvSpPr txBox="1"/>
            <p:nvPr userDrawn="1"/>
          </p:nvSpPr>
          <p:spPr>
            <a:xfrm>
              <a:off x="4402197" y="407959"/>
              <a:ext cx="159922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МИНИСТЕРСТВО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ОБРАЗОВАНИЯ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И НАУКИ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КУРСКОЙ 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ОБЛАСТИ</a:t>
              </a:r>
            </a:p>
          </p:txBody>
        </p:sp>
      </p:grp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676D2B4-FE8B-31B6-B5D6-E30A6CDFA0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596546" y="79149"/>
            <a:ext cx="1141807" cy="1141807"/>
          </a:xfrm>
          <a:prstGeom prst="rect">
            <a:avLst/>
          </a:prstGeom>
        </p:spPr>
      </p:pic>
      <p:cxnSp>
        <p:nvCxnSpPr>
          <p:cNvPr id="7" name="직선 연결선 17">
            <a:extLst>
              <a:ext uri="{FF2B5EF4-FFF2-40B4-BE49-F238E27FC236}">
                <a16:creationId xmlns:a16="http://schemas.microsoft.com/office/drawing/2014/main" xmlns="" id="{2FDFF1BD-6FBE-E962-BBBA-774A83141BA1}"/>
              </a:ext>
            </a:extLst>
          </p:cNvPr>
          <p:cNvCxnSpPr/>
          <p:nvPr/>
        </p:nvCxnSpPr>
        <p:spPr>
          <a:xfrm>
            <a:off x="426000" y="6354953"/>
            <a:ext cx="11340000" cy="0"/>
          </a:xfrm>
          <a:prstGeom prst="line">
            <a:avLst/>
          </a:prstGeom>
          <a:ln w="88900">
            <a:solidFill>
              <a:srgbClr val="E736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158942F-CFFB-8038-E571-FA232F8F31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398862" y="-58450"/>
            <a:ext cx="755860" cy="1350573"/>
          </a:xfrm>
          <a:prstGeom prst="rect">
            <a:avLst/>
          </a:prstGeom>
        </p:spPr>
      </p:pic>
      <p:sp>
        <p:nvSpPr>
          <p:cNvPr id="9" name="Заголовок 25">
            <a:extLst>
              <a:ext uri="{FF2B5EF4-FFF2-40B4-BE49-F238E27FC236}">
                <a16:creationId xmlns:a16="http://schemas.microsoft.com/office/drawing/2014/main" xmlns="" id="{8E554001-251E-626A-9472-8E911EEC5933}"/>
              </a:ext>
            </a:extLst>
          </p:cNvPr>
          <p:cNvSpPr txBox="1">
            <a:spLocks/>
          </p:cNvSpPr>
          <p:nvPr/>
        </p:nvSpPr>
        <p:spPr>
          <a:xfrm>
            <a:off x="2224015" y="-81659"/>
            <a:ext cx="5434413" cy="125273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ln>
                  <a:noFill/>
                </a:ln>
                <a:solidFill>
                  <a:srgbClr val="F5E3C4"/>
                </a:solidFill>
                <a:latin typeface="Akrobat Bold" panose="00000800000000000000" pitchFamily="50" charset="-52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Публикации и конкурсы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06245" y="1513091"/>
            <a:ext cx="102845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 smtClean="0">
                <a:effectLst/>
                <a:latin typeface="Times New Roman"/>
                <a:ea typeface="Trebuchet MS"/>
                <a:cs typeface="Trebuchet MS"/>
              </a:rPr>
              <a:t>Сайт «Я-курянин» 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 smtClean="0">
                <a:latin typeface="Times New Roman"/>
                <a:ea typeface="Trebuchet MS"/>
                <a:cs typeface="Trebuchet MS"/>
              </a:rPr>
              <a:t> </a:t>
            </a:r>
            <a:r>
              <a:rPr lang="ru-RU" dirty="0" smtClean="0">
                <a:effectLst/>
                <a:latin typeface="Times New Roman"/>
                <a:ea typeface="Trebuchet MS"/>
                <a:cs typeface="Trebuchet MS"/>
              </a:rPr>
              <a:t> «Педагогический поиск» </a:t>
            </a:r>
            <a:r>
              <a:rPr lang="en-US" b="1" dirty="0">
                <a:latin typeface="Times New Roman"/>
                <a:ea typeface="Trebuchet MS"/>
                <a:cs typeface="Trebuchet MS"/>
                <a:hlinkClick r:id="rId8" action="ppaction://hlinkpres?slideindex=1&amp;slidetitle="/>
              </a:rPr>
              <a:t>https://kiro46.ru/napravleniya-deyatelnosti-instituta/zhurnal-pedagogicheskij-poisk.html</a:t>
            </a:r>
            <a:endParaRPr lang="ru-RU" b="1" dirty="0" smtClean="0">
              <a:effectLst/>
              <a:latin typeface="Times New Roman"/>
              <a:ea typeface="Trebuchet MS"/>
              <a:cs typeface="Trebuchet MS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 smtClean="0">
                <a:latin typeface="Times New Roman"/>
                <a:ea typeface="Trebuchet MS"/>
                <a:cs typeface="Trebuchet MS"/>
              </a:rPr>
              <a:t>Цифровой кабинет методиста</a:t>
            </a:r>
            <a:endParaRPr lang="ru-RU" dirty="0">
              <a:effectLst/>
              <a:latin typeface="Trebuchet MS"/>
              <a:ea typeface="Trebuchet MS"/>
              <a:cs typeface="Trebuchet M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97161" y="1612490"/>
            <a:ext cx="39223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  <a:hlinkClick r:id="rId8" action="ppaction://hlinkpres?slideindex=1&amp;slidetitle="/>
              </a:rPr>
              <a:t>https://ikur46.ru/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5214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60B94BAD-6A95-27F1-BCE1-47CE4767F1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20957"/>
          </a:xfrm>
          <a:prstGeom prst="rect">
            <a:avLst/>
          </a:prstGeom>
        </p:spPr>
      </p:pic>
      <p:grpSp>
        <p:nvGrpSpPr>
          <p:cNvPr id="3" name="Группа 2">
            <a:extLst>
              <a:ext uri="{FF2B5EF4-FFF2-40B4-BE49-F238E27FC236}">
                <a16:creationId xmlns:a16="http://schemas.microsoft.com/office/drawing/2014/main" xmlns="" id="{72967A2B-3746-5E9C-841D-2898FA106CC6}"/>
              </a:ext>
            </a:extLst>
          </p:cNvPr>
          <p:cNvGrpSpPr/>
          <p:nvPr/>
        </p:nvGrpSpPr>
        <p:grpSpPr>
          <a:xfrm>
            <a:off x="91282" y="62594"/>
            <a:ext cx="2542532" cy="1108483"/>
            <a:chOff x="3458886" y="200924"/>
            <a:chExt cx="2542532" cy="1108483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xmlns="" id="{2CDEE5F0-AF11-6AB3-AD14-5EEE41A5F4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8886" y="200924"/>
              <a:ext cx="1030669" cy="1108483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74BADF79-4F99-0C89-CDE0-DB86F4D07644}"/>
                </a:ext>
              </a:extLst>
            </p:cNvPr>
            <p:cNvSpPr txBox="1"/>
            <p:nvPr userDrawn="1"/>
          </p:nvSpPr>
          <p:spPr>
            <a:xfrm>
              <a:off x="4402197" y="407959"/>
              <a:ext cx="159922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МИНИСТЕРСТВО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ОБРАЗОВАНИЯ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И НАУКИ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КУРСКОЙ 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ОБЛАСТИ</a:t>
              </a:r>
            </a:p>
          </p:txBody>
        </p:sp>
      </p:grp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676D2B4-FE8B-31B6-B5D6-E30A6CDFA0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596546" y="79149"/>
            <a:ext cx="1141807" cy="1141807"/>
          </a:xfrm>
          <a:prstGeom prst="rect">
            <a:avLst/>
          </a:prstGeom>
        </p:spPr>
      </p:pic>
      <p:cxnSp>
        <p:nvCxnSpPr>
          <p:cNvPr id="7" name="직선 연결선 17">
            <a:extLst>
              <a:ext uri="{FF2B5EF4-FFF2-40B4-BE49-F238E27FC236}">
                <a16:creationId xmlns:a16="http://schemas.microsoft.com/office/drawing/2014/main" xmlns="" id="{2FDFF1BD-6FBE-E962-BBBA-774A83141BA1}"/>
              </a:ext>
            </a:extLst>
          </p:cNvPr>
          <p:cNvCxnSpPr/>
          <p:nvPr/>
        </p:nvCxnSpPr>
        <p:spPr>
          <a:xfrm>
            <a:off x="426000" y="6354953"/>
            <a:ext cx="11340000" cy="0"/>
          </a:xfrm>
          <a:prstGeom prst="line">
            <a:avLst/>
          </a:prstGeom>
          <a:ln w="88900">
            <a:solidFill>
              <a:srgbClr val="E736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158942F-CFFB-8038-E571-FA232F8F31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398862" y="-58450"/>
            <a:ext cx="755860" cy="1350573"/>
          </a:xfrm>
          <a:prstGeom prst="rect">
            <a:avLst/>
          </a:prstGeom>
        </p:spPr>
      </p:pic>
      <p:sp>
        <p:nvSpPr>
          <p:cNvPr id="9" name="Заголовок 25">
            <a:extLst>
              <a:ext uri="{FF2B5EF4-FFF2-40B4-BE49-F238E27FC236}">
                <a16:creationId xmlns:a16="http://schemas.microsoft.com/office/drawing/2014/main" xmlns="" id="{8E554001-251E-626A-9472-8E911EEC5933}"/>
              </a:ext>
            </a:extLst>
          </p:cNvPr>
          <p:cNvSpPr txBox="1">
            <a:spLocks/>
          </p:cNvSpPr>
          <p:nvPr/>
        </p:nvSpPr>
        <p:spPr>
          <a:xfrm>
            <a:off x="2224015" y="-81659"/>
            <a:ext cx="5434413" cy="64412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ln>
                  <a:noFill/>
                </a:ln>
                <a:solidFill>
                  <a:srgbClr val="F5E3C4"/>
                </a:solidFill>
                <a:latin typeface="Akrobat Bold" panose="00000800000000000000" pitchFamily="50" charset="-52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Тематика выступлений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12490" y="-58450"/>
            <a:ext cx="15240000" cy="857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28371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60B94BAD-6A95-27F1-BCE1-47CE4767F1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20957"/>
          </a:xfrm>
          <a:prstGeom prst="rect">
            <a:avLst/>
          </a:prstGeom>
        </p:spPr>
      </p:pic>
      <p:grpSp>
        <p:nvGrpSpPr>
          <p:cNvPr id="3" name="Группа 2">
            <a:extLst>
              <a:ext uri="{FF2B5EF4-FFF2-40B4-BE49-F238E27FC236}">
                <a16:creationId xmlns:a16="http://schemas.microsoft.com/office/drawing/2014/main" xmlns="" id="{72967A2B-3746-5E9C-841D-2898FA106CC6}"/>
              </a:ext>
            </a:extLst>
          </p:cNvPr>
          <p:cNvGrpSpPr/>
          <p:nvPr/>
        </p:nvGrpSpPr>
        <p:grpSpPr>
          <a:xfrm>
            <a:off x="91282" y="62594"/>
            <a:ext cx="2542532" cy="1108483"/>
            <a:chOff x="3458886" y="200924"/>
            <a:chExt cx="2542532" cy="1108483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xmlns="" id="{2CDEE5F0-AF11-6AB3-AD14-5EEE41A5F4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8886" y="200924"/>
              <a:ext cx="1030669" cy="1108483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74BADF79-4F99-0C89-CDE0-DB86F4D07644}"/>
                </a:ext>
              </a:extLst>
            </p:cNvPr>
            <p:cNvSpPr txBox="1"/>
            <p:nvPr userDrawn="1"/>
          </p:nvSpPr>
          <p:spPr>
            <a:xfrm>
              <a:off x="4402197" y="407959"/>
              <a:ext cx="159922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МИНИСТЕРСТВО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ОБРАЗОВАНИЯ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И НАУКИ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КУРСКОЙ 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ОБЛАСТИ</a:t>
              </a:r>
            </a:p>
          </p:txBody>
        </p:sp>
      </p:grp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676D2B4-FE8B-31B6-B5D6-E30A6CDFA0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596546" y="79149"/>
            <a:ext cx="1141807" cy="1141807"/>
          </a:xfrm>
          <a:prstGeom prst="rect">
            <a:avLst/>
          </a:prstGeom>
        </p:spPr>
      </p:pic>
      <p:cxnSp>
        <p:nvCxnSpPr>
          <p:cNvPr id="7" name="직선 연결선 17">
            <a:extLst>
              <a:ext uri="{FF2B5EF4-FFF2-40B4-BE49-F238E27FC236}">
                <a16:creationId xmlns:a16="http://schemas.microsoft.com/office/drawing/2014/main" xmlns="" id="{2FDFF1BD-6FBE-E962-BBBA-774A83141BA1}"/>
              </a:ext>
            </a:extLst>
          </p:cNvPr>
          <p:cNvCxnSpPr/>
          <p:nvPr/>
        </p:nvCxnSpPr>
        <p:spPr>
          <a:xfrm>
            <a:off x="426000" y="6354953"/>
            <a:ext cx="11340000" cy="0"/>
          </a:xfrm>
          <a:prstGeom prst="line">
            <a:avLst/>
          </a:prstGeom>
          <a:ln w="88900">
            <a:solidFill>
              <a:srgbClr val="E736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158942F-CFFB-8038-E571-FA232F8F31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398862" y="-58450"/>
            <a:ext cx="755860" cy="1350573"/>
          </a:xfrm>
          <a:prstGeom prst="rect">
            <a:avLst/>
          </a:prstGeom>
        </p:spPr>
      </p:pic>
      <p:sp>
        <p:nvSpPr>
          <p:cNvPr id="9" name="Заголовок 25">
            <a:extLst>
              <a:ext uri="{FF2B5EF4-FFF2-40B4-BE49-F238E27FC236}">
                <a16:creationId xmlns:a16="http://schemas.microsoft.com/office/drawing/2014/main" xmlns="" id="{8E554001-251E-626A-9472-8E911EEC5933}"/>
              </a:ext>
            </a:extLst>
          </p:cNvPr>
          <p:cNvSpPr txBox="1">
            <a:spLocks/>
          </p:cNvSpPr>
          <p:nvPr/>
        </p:nvSpPr>
        <p:spPr>
          <a:xfrm>
            <a:off x="2224015" y="-81659"/>
            <a:ext cx="5434413" cy="64412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ln>
                  <a:noFill/>
                </a:ln>
                <a:solidFill>
                  <a:srgbClr val="F5E3C4"/>
                </a:solidFill>
                <a:latin typeface="Akrobat Bold" panose="00000800000000000000" pitchFamily="50" charset="-52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Тематика выступлений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2763" y="62594"/>
            <a:ext cx="15917526" cy="857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4840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60B94BAD-6A95-27F1-BCE1-47CE4767F1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20957"/>
          </a:xfrm>
          <a:prstGeom prst="rect">
            <a:avLst/>
          </a:prstGeom>
        </p:spPr>
      </p:pic>
      <p:grpSp>
        <p:nvGrpSpPr>
          <p:cNvPr id="3" name="Группа 2">
            <a:extLst>
              <a:ext uri="{FF2B5EF4-FFF2-40B4-BE49-F238E27FC236}">
                <a16:creationId xmlns:a16="http://schemas.microsoft.com/office/drawing/2014/main" xmlns="" id="{72967A2B-3746-5E9C-841D-2898FA106CC6}"/>
              </a:ext>
            </a:extLst>
          </p:cNvPr>
          <p:cNvGrpSpPr/>
          <p:nvPr/>
        </p:nvGrpSpPr>
        <p:grpSpPr>
          <a:xfrm>
            <a:off x="91282" y="62594"/>
            <a:ext cx="2542532" cy="1108483"/>
            <a:chOff x="3458886" y="200924"/>
            <a:chExt cx="2542532" cy="1108483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xmlns="" id="{2CDEE5F0-AF11-6AB3-AD14-5EEE41A5F4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8886" y="200924"/>
              <a:ext cx="1030669" cy="1108483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74BADF79-4F99-0C89-CDE0-DB86F4D07644}"/>
                </a:ext>
              </a:extLst>
            </p:cNvPr>
            <p:cNvSpPr txBox="1"/>
            <p:nvPr userDrawn="1"/>
          </p:nvSpPr>
          <p:spPr>
            <a:xfrm>
              <a:off x="4402197" y="407959"/>
              <a:ext cx="159922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МИНИСТЕРСТВО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ОБРАЗОВАНИЯ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И НАУКИ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КУРСКОЙ 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ОБЛАСТИ</a:t>
              </a:r>
            </a:p>
          </p:txBody>
        </p:sp>
      </p:grp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676D2B4-FE8B-31B6-B5D6-E30A6CDFA0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596546" y="79149"/>
            <a:ext cx="1141807" cy="1141807"/>
          </a:xfrm>
          <a:prstGeom prst="rect">
            <a:avLst/>
          </a:prstGeom>
        </p:spPr>
      </p:pic>
      <p:cxnSp>
        <p:nvCxnSpPr>
          <p:cNvPr id="7" name="직선 연결선 17">
            <a:extLst>
              <a:ext uri="{FF2B5EF4-FFF2-40B4-BE49-F238E27FC236}">
                <a16:creationId xmlns:a16="http://schemas.microsoft.com/office/drawing/2014/main" xmlns="" id="{2FDFF1BD-6FBE-E962-BBBA-774A83141BA1}"/>
              </a:ext>
            </a:extLst>
          </p:cNvPr>
          <p:cNvCxnSpPr/>
          <p:nvPr/>
        </p:nvCxnSpPr>
        <p:spPr>
          <a:xfrm>
            <a:off x="426000" y="6354953"/>
            <a:ext cx="11340000" cy="0"/>
          </a:xfrm>
          <a:prstGeom prst="line">
            <a:avLst/>
          </a:prstGeom>
          <a:ln w="88900">
            <a:solidFill>
              <a:srgbClr val="E736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158942F-CFFB-8038-E571-FA232F8F31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398862" y="-58450"/>
            <a:ext cx="755860" cy="1350573"/>
          </a:xfrm>
          <a:prstGeom prst="rect">
            <a:avLst/>
          </a:prstGeom>
        </p:spPr>
      </p:pic>
      <p:sp>
        <p:nvSpPr>
          <p:cNvPr id="9" name="Заголовок 25">
            <a:extLst>
              <a:ext uri="{FF2B5EF4-FFF2-40B4-BE49-F238E27FC236}">
                <a16:creationId xmlns:a16="http://schemas.microsoft.com/office/drawing/2014/main" xmlns="" id="{8E554001-251E-626A-9472-8E911EEC5933}"/>
              </a:ext>
            </a:extLst>
          </p:cNvPr>
          <p:cNvSpPr txBox="1">
            <a:spLocks/>
          </p:cNvSpPr>
          <p:nvPr/>
        </p:nvSpPr>
        <p:spPr>
          <a:xfrm>
            <a:off x="2224015" y="-81659"/>
            <a:ext cx="5434413" cy="64412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ln>
                  <a:noFill/>
                </a:ln>
                <a:solidFill>
                  <a:srgbClr val="F5E3C4"/>
                </a:solidFill>
                <a:latin typeface="Akrobat Bold" panose="00000800000000000000" pitchFamily="50" charset="-52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Тематика выступлений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9870" y="-580104"/>
            <a:ext cx="15240000" cy="857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1748592"/>
      </p:ext>
    </p:extLst>
  </p:cSld>
  <p:clrMapOvr>
    <a:masterClrMapping/>
  </p:clrMapOvr>
</p:sld>
</file>

<file path=ppt/theme/theme1.xml><?xml version="1.0" encoding="utf-8"?>
<a:theme xmlns:a="http://schemas.openxmlformats.org/drawingml/2006/main" name="Стандарт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Оформление КИРО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137</Words>
  <Application>Microsoft Office PowerPoint</Application>
  <PresentationFormat>Произвольный</PresentationFormat>
  <Paragraphs>48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19" baseType="lpstr">
      <vt:lpstr>Arial</vt:lpstr>
      <vt:lpstr>Trebuchet MS</vt:lpstr>
      <vt:lpstr>Helios</vt:lpstr>
      <vt:lpstr>Calibri</vt:lpstr>
      <vt:lpstr>Akrobat Bold</vt:lpstr>
      <vt:lpstr>Muller Bold</vt:lpstr>
      <vt:lpstr>Times New Roman</vt:lpstr>
      <vt:lpstr>Roboto</vt:lpstr>
      <vt:lpstr>Muller Regular</vt:lpstr>
      <vt:lpstr>Calibri Light</vt:lpstr>
      <vt:lpstr>맑은 고딕</vt:lpstr>
      <vt:lpstr>Стандартное оформление</vt:lpstr>
      <vt:lpstr>Оформление КИРО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KiroPC</dc:creator>
  <cp:lastModifiedBy>КИНПО</cp:lastModifiedBy>
  <cp:revision>21</cp:revision>
  <dcterms:created xsi:type="dcterms:W3CDTF">2025-01-14T06:36:02Z</dcterms:created>
  <dcterms:modified xsi:type="dcterms:W3CDTF">2025-10-28T08:01:52Z</dcterms:modified>
</cp:coreProperties>
</file>